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074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B750B5-0BFE-41C6-BC01-91B3DAB932C3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8B3900-D4D8-4FAE-B9E9-6903915AD3A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D97870-78A3-459A-A668-8DA7B35C1D22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3474C8-42A0-45D0-9E86-806B335AB2E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1D92-3D99-4A37-BD0A-CD57BC3AD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F5B2-13D5-4114-8B1E-A48F5BF3C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61F3-0FA6-4F95-BCC7-0AE7F00D9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DD39-53DD-4F50-BDBF-700C4F859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128D-5AE3-459C-BCFB-35F0B3B8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4A76-078F-4D9B-8F12-DE147656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90DD-D459-4B63-83EB-65C9826C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8C7AF3-E31E-4AEF-9EBC-6DFFA5963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88616-9855-4DEB-9318-E3943816E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PAGOJĖS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0,1939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0,02Km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477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2"/>
          <p:cNvPicPr>
            <a:picLocks noChangeAspect="1" noChangeArrowheads="1"/>
          </p:cNvPicPr>
          <p:nvPr/>
        </p:nvPicPr>
        <p:blipFill>
          <a:blip r:embed="rId3" cstate="print"/>
          <a:srcRect l="1973" t="21443" r="71938" b="11101"/>
          <a:stretch>
            <a:fillRect/>
          </a:stretch>
        </p:blipFill>
        <p:spPr bwMode="auto">
          <a:xfrm>
            <a:off x="3789363" y="3422650"/>
            <a:ext cx="216058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44" descr="C:\Documents and Settings\Darbuotojas\Desktop\New Folder\doc.0003-page-002.jpg"/>
          <p:cNvPicPr>
            <a:picLocks noChangeAspect="1" noChangeArrowheads="1"/>
          </p:cNvPicPr>
          <p:nvPr/>
        </p:nvPicPr>
        <p:blipFill>
          <a:blip r:embed="rId4" cstate="print"/>
          <a:srcRect l="45863" t="41418" r="8273"/>
          <a:stretch>
            <a:fillRect/>
          </a:stretch>
        </p:blipFill>
        <p:spPr bwMode="auto">
          <a:xfrm>
            <a:off x="593725" y="3422650"/>
            <a:ext cx="23399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1358900" y="4592638"/>
            <a:ext cx="765175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24075" y="4592638"/>
            <a:ext cx="134938" cy="765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93838" y="5357813"/>
            <a:ext cx="765175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8900" y="4727575"/>
            <a:ext cx="134938" cy="765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78375" y="4592638"/>
            <a:ext cx="46038" cy="269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78375" y="4548188"/>
            <a:ext cx="271463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24413" y="4818063"/>
            <a:ext cx="269875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49838" y="4548188"/>
            <a:ext cx="44450" cy="269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77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145</cp:revision>
  <dcterms:created xsi:type="dcterms:W3CDTF">2006-08-16T00:00:00Z</dcterms:created>
  <dcterms:modified xsi:type="dcterms:W3CDTF">2015-06-15T08:44:33Z</dcterms:modified>
</cp:coreProperties>
</file>